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8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41C6-59B3-8F48-9527-A801DCAB5109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C517-4937-644E-B293-17C8D81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Atmosphere 14.0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Severe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9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 over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Tornadoes over water are called water spouts</a:t>
            </a:r>
          </a:p>
          <a:p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6" y="2376068"/>
            <a:ext cx="7800065" cy="43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Tornadoes-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warm air in thunderstorms rise, cool air rushes in to take its place.</a:t>
            </a:r>
          </a:p>
          <a:p>
            <a:r>
              <a:rPr lang="en-US" dirty="0" smtClean="0"/>
              <a:t>This forms a funnel shaped whirling column of air that extends form the earth to the thunder cloud.</a:t>
            </a:r>
            <a:endParaRPr lang="en-US" dirty="0"/>
          </a:p>
        </p:txBody>
      </p:sp>
      <p:pic>
        <p:nvPicPr>
          <p:cNvPr id="4" name="Picture 3" descr="formation-tornadoes-visible-condensation-funnel-whose-narrow-end-touches-earth-often-encircled-cloud-debris-369049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17" y="3745957"/>
            <a:ext cx="3457825" cy="31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maritime tropical and continental polar air masses meet…usually the spring.</a:t>
            </a:r>
            <a:endParaRPr lang="en-US" dirty="0"/>
          </a:p>
        </p:txBody>
      </p:sp>
      <p:pic>
        <p:nvPicPr>
          <p:cNvPr id="4" name="Picture 3" descr="continental polar 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90" y="2745720"/>
            <a:ext cx="5592880" cy="39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destroy everything in its path.</a:t>
            </a:r>
          </a:p>
          <a:p>
            <a:r>
              <a:rPr lang="en-US" dirty="0" smtClean="0"/>
              <a:t>Average of 90 people are killed by tornadoes each year.</a:t>
            </a:r>
            <a:endParaRPr lang="en-US" dirty="0"/>
          </a:p>
        </p:txBody>
      </p:sp>
      <p:pic>
        <p:nvPicPr>
          <p:cNvPr id="4" name="Picture 3" descr="kind-damage-can-tornado-cause_1c162699fa2a60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9" y="3279510"/>
            <a:ext cx="5334991" cy="29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Hurricanes-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over warm seas</a:t>
            </a:r>
          </a:p>
          <a:p>
            <a:r>
              <a:rPr lang="en-US" dirty="0" smtClean="0"/>
              <a:t>Warm air rises and creates a tropical depression. Air begins to rotate around this.</a:t>
            </a:r>
            <a:endParaRPr lang="en-US" dirty="0"/>
          </a:p>
        </p:txBody>
      </p:sp>
      <p:pic>
        <p:nvPicPr>
          <p:cNvPr id="4" name="Picture 3" descr="Hurricane-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1" y="3160797"/>
            <a:ext cx="8465868" cy="36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5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</a:t>
            </a:r>
            <a:endParaRPr lang="en-US" dirty="0"/>
          </a:p>
        </p:txBody>
      </p:sp>
      <p:pic>
        <p:nvPicPr>
          <p:cNvPr id="4" name="Content Placeholder 3" descr="td20-120403-1345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3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370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Blizzard- Conditions</a:t>
            </a:r>
            <a:endParaRPr lang="en-US" dirty="0"/>
          </a:p>
        </p:txBody>
      </p:sp>
      <p:pic>
        <p:nvPicPr>
          <p:cNvPr id="4" name="Content Placeholder 3" descr="160121_slatest_blizzard.jpg.CROP.promo-xlarg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 b="11464"/>
          <a:stretch>
            <a:fillRect/>
          </a:stretch>
        </p:blipFill>
        <p:spPr>
          <a:xfrm>
            <a:off x="1220637" y="2761029"/>
            <a:ext cx="6948315" cy="3821306"/>
          </a:xfrm>
        </p:spPr>
      </p:pic>
      <p:sp>
        <p:nvSpPr>
          <p:cNvPr id="5" name="TextBox 4"/>
          <p:cNvSpPr txBox="1"/>
          <p:nvPr/>
        </p:nvSpPr>
        <p:spPr>
          <a:xfrm>
            <a:off x="1368595" y="1417637"/>
            <a:ext cx="5314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Temperatures below 20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r>
              <a:rPr lang="en-US" dirty="0" smtClean="0"/>
              <a:t>Winds greater than 35 mph</a:t>
            </a:r>
          </a:p>
          <a:p>
            <a:r>
              <a:rPr lang="en-US" dirty="0" smtClean="0"/>
              <a:t>Forms over middle latitudes and toward the poles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68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Drought- 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precipitation for an extended period of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rough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4" y="2656676"/>
            <a:ext cx="5913623" cy="39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Drought-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Ruined fertile soil</a:t>
            </a:r>
          </a:p>
          <a:p>
            <a:r>
              <a:rPr lang="en-US" dirty="0" smtClean="0"/>
              <a:t>Wildlife disturbance</a:t>
            </a:r>
          </a:p>
          <a:p>
            <a:r>
              <a:rPr lang="en-US" dirty="0" smtClean="0"/>
              <a:t>Dust storms</a:t>
            </a:r>
            <a:endParaRPr lang="en-US" dirty="0"/>
          </a:p>
        </p:txBody>
      </p:sp>
      <p:pic>
        <p:nvPicPr>
          <p:cNvPr id="4" name="Picture 3" descr="140725-phoenix-dust-02_c44b196eb1d66f57dc9af50daa6edde6.nbcnews-fp-1200-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44" y="4763403"/>
            <a:ext cx="3141896" cy="2094597"/>
          </a:xfrm>
          <a:prstGeom prst="rect">
            <a:avLst/>
          </a:prstGeom>
        </p:spPr>
      </p:pic>
      <p:pic>
        <p:nvPicPr>
          <p:cNvPr id="6" name="Picture 5" descr="Dust-storm-Texas-19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09" y="2450094"/>
            <a:ext cx="3819491" cy="2323524"/>
          </a:xfrm>
          <a:prstGeom prst="rect">
            <a:avLst/>
          </a:prstGeom>
        </p:spPr>
      </p:pic>
      <p:pic>
        <p:nvPicPr>
          <p:cNvPr id="7" name="Picture 6" descr="duststormc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3" y="3353485"/>
            <a:ext cx="4877805" cy="35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read or sit quietly …work </a:t>
            </a:r>
            <a:r>
              <a:rPr lang="en-US" smtClean="0"/>
              <a:t>on something new.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the Following Videos to answer the questions on your Atmosphere 14.0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45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youtu.be</a:t>
            </a:r>
            <a:r>
              <a:rPr lang="en-US" dirty="0" smtClean="0"/>
              <a:t>/QVZExLO0MWA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5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youtu.be</a:t>
            </a:r>
            <a:r>
              <a:rPr lang="en-US" dirty="0" smtClean="0"/>
              <a:t>/fEiVi9TB_RQ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7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Thunderstorms: Thunder &amp; Lightening</a:t>
            </a:r>
            <a:endParaRPr lang="en-US" dirty="0"/>
          </a:p>
        </p:txBody>
      </p:sp>
      <p:pic>
        <p:nvPicPr>
          <p:cNvPr id="4" name="Content Placeholder 3" descr="err4wnmueojcwzrrsuc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608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Thunderstorms: where they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cold fronts</a:t>
            </a:r>
            <a:endParaRPr lang="en-US" dirty="0"/>
          </a:p>
        </p:txBody>
      </p:sp>
      <p:pic>
        <p:nvPicPr>
          <p:cNvPr id="4" name="Picture 3" descr="24032-004-75D4F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564"/>
            <a:ext cx="5194149" cy="2770213"/>
          </a:xfrm>
          <a:prstGeom prst="rect">
            <a:avLst/>
          </a:prstGeom>
        </p:spPr>
      </p:pic>
      <p:pic>
        <p:nvPicPr>
          <p:cNvPr id="5" name="Picture 4" descr="cold_weather_fro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13" y="5073738"/>
            <a:ext cx="3854887" cy="1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Thunderstorms: Thunder &amp; Lightening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Lightening occurs from collected electricity within cumulonimbus clouds.</a:t>
            </a:r>
            <a:endParaRPr lang="en-US" dirty="0"/>
          </a:p>
        </p:txBody>
      </p:sp>
      <p:pic>
        <p:nvPicPr>
          <p:cNvPr id="4" name="Picture 3" descr="ian-shive-downtown-los-angeles-california-with-cumulonimbus-clouds-forming-over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47" y="2956963"/>
            <a:ext cx="5197721" cy="39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1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Thunderstorms: Thunder &amp; Lightening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Thunder is caused by rapidly heated air around lightening strikes. This produces a clap like sound.</a:t>
            </a:r>
            <a:endParaRPr lang="en-US" dirty="0"/>
          </a:p>
        </p:txBody>
      </p:sp>
      <p:pic>
        <p:nvPicPr>
          <p:cNvPr id="4" name="Picture 3" descr="THUND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5804"/>
            <a:ext cx="2552141" cy="1595088"/>
          </a:xfrm>
          <a:prstGeom prst="rect">
            <a:avLst/>
          </a:prstGeom>
        </p:spPr>
      </p:pic>
      <p:pic>
        <p:nvPicPr>
          <p:cNvPr id="5" name="Picture 4" descr="THUN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50" y="3218609"/>
            <a:ext cx="5019850" cy="31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Tornadoes-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at front of severe thunder storms</a:t>
            </a:r>
          </a:p>
          <a:p>
            <a:r>
              <a:rPr lang="en-US" dirty="0" smtClean="0"/>
              <a:t>Usually last a few minutes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-TORNADO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1" y="2950516"/>
            <a:ext cx="7283453" cy="36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264</Words>
  <Application>Microsoft Macintosh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Atmosphere 14.0</vt:lpstr>
      <vt:lpstr>Watch the Following Videos to answer the questions on your Atmosphere 14.0 paper</vt:lpstr>
      <vt:lpstr>Video 1</vt:lpstr>
      <vt:lpstr>Video 2</vt:lpstr>
      <vt:lpstr>Thunderstorms: Thunder &amp; Lightening</vt:lpstr>
      <vt:lpstr>Thunderstorms: where they occur</vt:lpstr>
      <vt:lpstr>Thunderstorms: Thunder &amp; Lightening</vt:lpstr>
      <vt:lpstr>Thunderstorms: Thunder &amp; Lightening</vt:lpstr>
      <vt:lpstr>Tornadoes- Characteristics</vt:lpstr>
      <vt:lpstr>Tornadoes over water</vt:lpstr>
      <vt:lpstr>Tornadoes- Formation</vt:lpstr>
      <vt:lpstr>Tornadoes location</vt:lpstr>
      <vt:lpstr>Tornadoes damage</vt:lpstr>
      <vt:lpstr>Hurricanes- Formation</vt:lpstr>
      <vt:lpstr>Hurricane</vt:lpstr>
      <vt:lpstr>Blizzard- Conditions</vt:lpstr>
      <vt:lpstr>Drought- negative effects</vt:lpstr>
      <vt:lpstr>Drought- consequences</vt:lpstr>
      <vt:lpstr>All Done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</dc:title>
  <dc:creator>Teacher ICSD</dc:creator>
  <cp:lastModifiedBy>Teacher ICSD</cp:lastModifiedBy>
  <cp:revision>7</cp:revision>
  <dcterms:created xsi:type="dcterms:W3CDTF">2017-02-03T15:33:02Z</dcterms:created>
  <dcterms:modified xsi:type="dcterms:W3CDTF">2017-02-03T17:25:44Z</dcterms:modified>
</cp:coreProperties>
</file>